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870" autoAdjust="0"/>
  </p:normalViewPr>
  <p:slideViewPr>
    <p:cSldViewPr snapToGrid="0">
      <p:cViewPr varScale="1">
        <p:scale>
          <a:sx n="68" d="100"/>
          <a:sy n="68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B6E6-2852-405F-ACA5-E87CAACC34A1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FB8-DE54-447F-80BB-EB8E0EA10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03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B6E6-2852-405F-ACA5-E87CAACC34A1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FB8-DE54-447F-80BB-EB8E0EA10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30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B6E6-2852-405F-ACA5-E87CAACC34A1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FB8-DE54-447F-80BB-EB8E0EA10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43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B6E6-2852-405F-ACA5-E87CAACC34A1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FB8-DE54-447F-80BB-EB8E0EA10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80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B6E6-2852-405F-ACA5-E87CAACC34A1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FB8-DE54-447F-80BB-EB8E0EA10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51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B6E6-2852-405F-ACA5-E87CAACC34A1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FB8-DE54-447F-80BB-EB8E0EA10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84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B6E6-2852-405F-ACA5-E87CAACC34A1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FB8-DE54-447F-80BB-EB8E0EA10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55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B6E6-2852-405F-ACA5-E87CAACC34A1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FB8-DE54-447F-80BB-EB8E0EA10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77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B6E6-2852-405F-ACA5-E87CAACC34A1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FB8-DE54-447F-80BB-EB8E0EA10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7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B6E6-2852-405F-ACA5-E87CAACC34A1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FB8-DE54-447F-80BB-EB8E0EA10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10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B6E6-2852-405F-ACA5-E87CAACC34A1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FFB8-DE54-447F-80BB-EB8E0EA10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70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B6E6-2852-405F-ACA5-E87CAACC34A1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FFB8-DE54-447F-80BB-EB8E0EA10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0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29160" y="268187"/>
            <a:ext cx="6858000" cy="559219"/>
          </a:xfrm>
        </p:spPr>
        <p:txBody>
          <a:bodyPr>
            <a:noAutofit/>
          </a:bodyPr>
          <a:lstStyle/>
          <a:p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●● ●</a:t>
            </a:r>
            <a:r>
              <a:rPr lang="ja-JP" altLang="en-US" sz="2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2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2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endParaRPr lang="ja-JP" altLang="en-US" sz="2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5334" y="972038"/>
            <a:ext cx="373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●●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●●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225334" y="876845"/>
            <a:ext cx="86704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887224"/>
              </p:ext>
            </p:extLst>
          </p:nvPr>
        </p:nvGraphicFramePr>
        <p:xfrm>
          <a:off x="396045" y="2403565"/>
          <a:ext cx="3471455" cy="15319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61769">
                  <a:extLst>
                    <a:ext uri="{9D8B030D-6E8A-4147-A177-3AD203B41FA5}">
                      <a16:colId xmlns:a16="http://schemas.microsoft.com/office/drawing/2014/main" val="3102267878"/>
                    </a:ext>
                  </a:extLst>
                </a:gridCol>
                <a:gridCol w="2209686">
                  <a:extLst>
                    <a:ext uri="{9D8B030D-6E8A-4147-A177-3AD203B41FA5}">
                      <a16:colId xmlns:a16="http://schemas.microsoft.com/office/drawing/2014/main" val="4289959113"/>
                    </a:ext>
                  </a:extLst>
                </a:gridCol>
              </a:tblGrid>
              <a:tr h="30638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対象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344209"/>
                  </a:ext>
                </a:extLst>
              </a:tr>
              <a:tr h="30638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所要時間／１回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090819"/>
                  </a:ext>
                </a:extLst>
              </a:tr>
              <a:tr h="30638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　　員／１回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5553"/>
                  </a:ext>
                </a:extLst>
              </a:tr>
              <a:tr h="30638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参加費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無料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087740"/>
                  </a:ext>
                </a:extLst>
              </a:tr>
              <a:tr h="30638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材料費等実費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206427"/>
                  </a:ext>
                </a:extLst>
              </a:tr>
            </a:tbl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225333" y="4082519"/>
            <a:ext cx="86704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56733" y="4124746"/>
            <a:ext cx="21418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サポーター情報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958841"/>
              </p:ext>
            </p:extLst>
          </p:nvPr>
        </p:nvGraphicFramePr>
        <p:xfrm>
          <a:off x="370115" y="4369666"/>
          <a:ext cx="6096000" cy="2157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805">
                  <a:extLst>
                    <a:ext uri="{9D8B030D-6E8A-4147-A177-3AD203B41FA5}">
                      <a16:colId xmlns:a16="http://schemas.microsoft.com/office/drawing/2014/main" val="1210593870"/>
                    </a:ext>
                  </a:extLst>
                </a:gridCol>
                <a:gridCol w="2782473">
                  <a:extLst>
                    <a:ext uri="{9D8B030D-6E8A-4147-A177-3AD203B41FA5}">
                      <a16:colId xmlns:a16="http://schemas.microsoft.com/office/drawing/2014/main" val="1689510525"/>
                    </a:ext>
                  </a:extLst>
                </a:gridCol>
                <a:gridCol w="2037722">
                  <a:extLst>
                    <a:ext uri="{9D8B030D-6E8A-4147-A177-3AD203B41FA5}">
                      <a16:colId xmlns:a16="http://schemas.microsoft.com/office/drawing/2014/main" val="2015603490"/>
                    </a:ext>
                  </a:extLst>
                </a:gridCol>
              </a:tblGrid>
              <a:tr h="30824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団体名等／代表者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12516"/>
                  </a:ext>
                </a:extLst>
              </a:tr>
              <a:tr h="30824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所在地／問合せ先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213527"/>
                  </a:ext>
                </a:extLst>
              </a:tr>
              <a:tr h="30824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メールアドレス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870294"/>
                  </a:ext>
                </a:extLst>
              </a:tr>
              <a:tr h="30824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ＵＲＬ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946567"/>
                  </a:ext>
                </a:extLst>
              </a:tr>
              <a:tr h="61649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活動内容等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998615"/>
                  </a:ext>
                </a:extLst>
              </a:tr>
              <a:tr h="30824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出張実施の可否等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2367834"/>
                  </a:ext>
                </a:extLst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6773594" y="4423685"/>
            <a:ext cx="2122212" cy="21037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36230" y="4137686"/>
            <a:ext cx="20595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ーから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のメッセージ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793565" y="1339647"/>
            <a:ext cx="3516923" cy="23352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イメージ写真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8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92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●● ●● ●● ●●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１万個の紙コップの造形</dc:title>
  <dc:creator>吉森　照通</dc:creator>
  <cp:lastModifiedBy>吉森　照通</cp:lastModifiedBy>
  <cp:revision>18</cp:revision>
  <cp:lastPrinted>2021-01-27T01:25:26Z</cp:lastPrinted>
  <dcterms:created xsi:type="dcterms:W3CDTF">2021-01-27T00:09:17Z</dcterms:created>
  <dcterms:modified xsi:type="dcterms:W3CDTF">2021-03-09T00:39:05Z</dcterms:modified>
</cp:coreProperties>
</file>